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Kanit Light"/>
      <p:regular r:id="rId14"/>
    </p:embeddedFont>
    <p:embeddedFont>
      <p:font typeface="Kanit Light"/>
      <p:regular r:id="rId15"/>
    </p:embeddedFont>
    <p:embeddedFont>
      <p:font typeface="Kanit Light"/>
      <p:regular r:id="rId16"/>
    </p:embeddedFont>
    <p:embeddedFont>
      <p:font typeface="Kanit Light"/>
      <p:regular r:id="rId17"/>
    </p:embeddedFont>
    <p:embeddedFont>
      <p:font typeface="Martel Sans"/>
      <p:regular r:id="rId18"/>
    </p:embeddedFont>
    <p:embeddedFont>
      <p:font typeface="Martel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Augmented &amp; Virtual Reality: Redefining Indoor Navigation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Transforming how we experience and navigate the built environment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9959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Beyond the Map: Immersive Experiences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Contextual Awareness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updates, directions, and points of interest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31128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Interactive Environments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Engage with digital elements, explore virtual exhibitions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787479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AR/VR in Retail: Elevating the Shopping Journey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502337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276719"/>
            <a:ext cx="3631525" cy="69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Personalized Recommendations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4100751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Discover tailored products based on preferences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502337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27671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Virtual Try-Ons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755112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Experience products before purchasing, virtually try on clothes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481161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255544"/>
            <a:ext cx="337708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Interactive Product Displays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733937"/>
            <a:ext cx="3631525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Explore product details, view 360° views, and engage with demos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Accessibility &amp; Inclusivity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3394591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Navigation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audio cues and tactile feedback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3394591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9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Personalized Guidance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Adaptive navigation based on user needs and preferences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1430" y="5455682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70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Inclusive Environments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Breaking down barriers for people with disabilities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828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AR/VR in Healthcare: Transforming Patient Experiences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3349466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1335" y="3613785"/>
            <a:ext cx="862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576280"/>
            <a:ext cx="2245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Pain Management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417052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4214098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2641" y="4391263"/>
            <a:ext cx="143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440912"/>
            <a:ext cx="1733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Mental Health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5035153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5078730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1569" y="5255895"/>
            <a:ext cx="1457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5305544"/>
            <a:ext cx="1756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Rehabilitation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899785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943362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7640" y="6120527"/>
            <a:ext cx="153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6170176"/>
            <a:ext cx="2035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Medical Training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7599"/>
            <a:ext cx="11140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Cities: Enhancing Urban Environments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0007"/>
            <a:ext cx="1630323" cy="807958"/>
          </a:xfrm>
          <a:prstGeom prst="roundRect">
            <a:avLst>
              <a:gd name="adj" fmla="val 117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87172"/>
            <a:ext cx="862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50927" y="3136821"/>
            <a:ext cx="2454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Traffic Optimization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2537460" y="3702725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831312"/>
            <a:ext cx="3260646" cy="807958"/>
          </a:xfrm>
          <a:prstGeom prst="roundRect">
            <a:avLst>
              <a:gd name="adj" fmla="val 117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4008477"/>
            <a:ext cx="143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81249" y="4058126"/>
            <a:ext cx="3201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Sustainable Development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752618"/>
            <a:ext cx="4890968" cy="807958"/>
          </a:xfrm>
          <a:prstGeom prst="roundRect">
            <a:avLst>
              <a:gd name="adj" fmla="val 117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8224" y="4929783"/>
            <a:ext cx="1457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911572" y="4979432"/>
            <a:ext cx="2495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Citizen Engagement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5798106" y="5545336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567392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851088"/>
            <a:ext cx="153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42014" y="5900738"/>
            <a:ext cx="2664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Emergency Response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 of Indoor Navigation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433768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Personalized &amp; Adaptive Navigation</a:t>
            </a:r>
            <a:endParaRPr lang="en-US" sz="21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728" y="4307919"/>
            <a:ext cx="491204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Seamless Integration with Smart Devices</a:t>
            </a:r>
            <a:endParaRPr lang="en-US" sz="21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6075045"/>
            <a:ext cx="335220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Safety &amp; Security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2025-01-21T13:47:20Z</dcterms:created>
  <dcterms:modified xsi:type="dcterms:W3CDTF">2025-01-21T13:47:20Z</dcterms:modified>
</cp:coreProperties>
</file>